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81" r:id="rId9"/>
    <p:sldId id="28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31" autoAdjust="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BE8F2-57C4-420B-BD10-4EDEFEE40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DEE73C-B755-4F32-A4E2-8FEB944E8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A889B6-9366-4D18-BCE8-0ADA9C74A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04A35-10B9-4B4E-9F8A-F8658D9DEAE8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D1D881-7053-4CE1-AE3D-9788846B5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81AA28-1145-4EB0-A15D-76692269E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51BBB-F5BB-4859-9022-D62589776F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66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2E72C-117D-422E-969D-A40CADD1F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3B802E-DCC8-4060-9558-4469041DC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EDFCCF-0A03-4898-9144-F55CF7444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E5CF1-D79F-401C-9779-453D375172A1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82F160-29C6-4F60-A58D-82C10C62F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A9185F-4DE5-4EB4-9283-F6CFB9C3D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56733-A85B-402C-B633-5C6169AC5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75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B5876C-F42B-4152-BE18-C15A69B1F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3F2A8C-27EB-4AF3-BD8E-C02ADED0A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FB3459-E1A9-4FC6-A477-A0BA4DAFE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23247-38EC-4FFF-9063-C22D992F5A05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620353-BEB0-4469-AFAB-003C6F1B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62C3A0-3CFC-4A31-82E1-E70D31C94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2C89-D330-4C5D-9B2A-30AF79A468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35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06D51-1EA9-408B-882F-DCE35F3E7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992B33-CC1F-4B0A-9C91-1A6286F1DF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720A8D-C41A-4327-88FD-CAB1E630A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E5828C-AE8A-496B-9DEB-B0AFCB247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848F-6B93-4A41-8CAA-F6BE10C1A403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2DB00A-D2C8-4920-ACD8-86DEBA577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A4FFA1-95CF-46E2-AE5C-C45766D7F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E7028-6009-45D7-8865-9937FD00AE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34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FA8EC-571C-4C55-A641-CBA38CFE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6A845B-1E87-4AF5-9EDC-834D8B3DA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63AAF1-6E81-49FE-970C-D99336E96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C10FEDD-9FD7-45E7-8003-8FC5E2788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EA5677-0921-43FF-8E33-61D5FCF3C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79AD99-A13F-4AFC-97F6-9D9F4465C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5C3D0-798A-43E1-A5E1-4A59A45CD7B9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C97D40-8641-4D15-838A-E0A6AE8C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174AA3-05D2-4AB9-AF22-658152FE6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0A42B-57FD-4D03-9F60-4EBB838CDA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853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21966F-6CB8-4BB0-85F8-E9CC9B652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26FABF-4F34-4CA2-AECC-531914D16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3810-5F13-4B6C-9287-CD62F186152A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D3DC633-BCFD-4901-9180-6B2B616E4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3E973D-7C96-478A-A944-A1F676B8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56221-032D-4EFB-9C83-9B6A34AD4C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54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58468BF-9077-4DE9-88B0-E277A88B3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BD58-6BBE-4510-BBA8-04570486560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C85F86-ECB5-47B6-83B3-B34E1748C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B2079A-72C8-4508-8DF9-168E5C0E8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548C-5DF1-46A9-97CB-2CC129C8E9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93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A17BF0-0C12-4B36-B864-524BEE78E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89094E-AF52-434C-9044-28A5EC782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A2DEC4-D589-497C-9CA7-9BF36C74F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75321EA-A9D4-4936-BDD2-97ECFFDFE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2538-F759-44CC-8FEE-BEA26EDE558C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E811DA-3CE9-46C8-B4A3-372C46586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1D422A-D08A-4506-A5FD-DBA0926D7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A9B9-299C-4370-8440-F09C2DE73B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56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A7E1C-1D88-46EA-84C4-490EF7028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DA2567-80F4-4937-8679-A955C64BF5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3088D0-F951-4C95-8F70-CEED52AAC5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1BA8A0-4D19-42EA-A07E-55EC12FC7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763-044B-4689-95D7-90777F7B855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812B8A-7958-453A-9D36-29B385695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19016D-2755-47F8-BFB9-9E93E8FD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8DA5-5322-48BC-83C5-6E8EB4C808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669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4054F-2F41-470E-AF70-A4B77F221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3C31188-314C-49F4-B03B-A7EC23BB6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69153-B933-4EE2-ADD0-18ADB2E7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0551-93D8-4721-8981-C942CD5574F3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BE7AB3-17B8-4AE0-AA01-E4D4D4373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CC13CA-92AF-43CA-AF73-6354EEC4F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C4F97-61E2-464B-91C3-6132C02619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88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68E1603-1125-4B2B-97BD-A17A97DE7C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176332-228E-42A3-98C7-23E19E0CBC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4B0882-5E94-41AC-9D0C-BFBA4559F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89B83-46B5-4257-8020-B8BA60722C07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68492B-7D9D-4299-AE3D-4EACAB3A8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1AC51-0F50-4719-B7D8-9D36502A8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D4791-724B-4799-BF36-7034CA225F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02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AD31E-BC51-4D29-B155-84FCCB3A7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FF5CFA-3A58-4778-8757-C7FBE20EE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53D301-3C85-4B28-ACB3-AF7898F9A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C01F6-F437-4E16-97E2-9F3D2B6FF645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3D0E96-2EF4-41F3-9258-B0C7A3CC6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6C47AA-8AC6-4DCA-9804-DAF7461F2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6E4D5-7082-4715-A966-16E7863A10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029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51731" y="2023366"/>
            <a:ext cx="6840537" cy="2090738"/>
          </a:xfrm>
        </p:spPr>
        <p:txBody>
          <a:bodyPr/>
          <a:lstStyle/>
          <a:p>
            <a:pPr algn="ctr"/>
            <a:r>
              <a:rPr lang="ru-RU" sz="4800" i="1" dirty="0">
                <a:latin typeface="Times New Roman" pitchFamily="18" charset="0"/>
                <a:cs typeface="Times New Roman" pitchFamily="18" charset="0"/>
              </a:rPr>
              <a:t>Проект </a:t>
            </a:r>
            <a:br>
              <a:rPr lang="ru-RU" sz="4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>
                <a:latin typeface="Times New Roman" pitchFamily="18" charset="0"/>
                <a:cs typeface="Times New Roman" pitchFamily="18" charset="0"/>
              </a:rPr>
              <a:t>«Вредные и полезные микробы»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132013" y="4437112"/>
            <a:ext cx="6400800" cy="1752600"/>
          </a:xfrm>
        </p:spPr>
        <p:txBody>
          <a:bodyPr/>
          <a:lstStyle/>
          <a:p>
            <a:pPr marL="0" indent="0" algn="r">
              <a:buFont typeface="Wingdings" pitchFamily="2" charset="2"/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Воспитатель: Репникова А.Ф</a:t>
            </a:r>
          </a:p>
          <a:p>
            <a:pPr marL="0" indent="0" algn="r">
              <a:buFont typeface="Wingdings" pitchFamily="2" charset="2"/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Круглик М.Ю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900113" y="333375"/>
            <a:ext cx="7632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i="1" dirty="0"/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i="1" dirty="0"/>
              <a:t> «Детски сад №4 » </a:t>
            </a:r>
            <a:r>
              <a:rPr lang="ru-RU" i="1" dirty="0" err="1"/>
              <a:t>пгт.Кавалерово</a:t>
            </a:r>
            <a:endParaRPr lang="ru-RU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1"/>
          <p:cNvSpPr txBox="1">
            <a:spLocks noChangeArrowheads="1"/>
          </p:cNvSpPr>
          <p:nvPr/>
        </p:nvSpPr>
        <p:spPr bwMode="auto">
          <a:xfrm>
            <a:off x="755650" y="836613"/>
            <a:ext cx="7404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Цель: формирование у детей ценностного отношения к здоровью.</a:t>
            </a:r>
          </a:p>
        </p:txBody>
      </p:sp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395288" y="1628775"/>
            <a:ext cx="8356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    Задачи:</a:t>
            </a: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Дать представления о микроорганизмах (растут, размножаются, питаются, </a:t>
            </a:r>
          </a:p>
          <a:p>
            <a:pPr>
              <a:lnSpc>
                <a:spcPct val="15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	дышат), их пользе, вреде;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Познакомить с простыми способами борьбы с болезнетворными бактериями;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Воспитывать потребность вести здоровый образ жизни (анализировать,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Применять информацию для решения поставленных задач);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Развивать умения сотрудничать с другими детьми.</a:t>
            </a: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1187450" y="4941888"/>
            <a:ext cx="338528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Участники:  дети, воспитатели.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Сроки реализации: 1 неделя.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8135938" cy="1223963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этап – выбор темы: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Детей заинтересовал вопрос: «Почему нужно мыть руки с мылом после улицы, обязательно помыть фрукты и овощи перед едой. Почему они могут заболеть? Что это за микробы? Где же есть эти микробы, если  мы их совсем не видим». </a:t>
            </a:r>
          </a:p>
        </p:txBody>
      </p:sp>
      <p:graphicFrame>
        <p:nvGraphicFramePr>
          <p:cNvPr id="15377" name="Group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477179"/>
              </p:ext>
            </p:extLst>
          </p:nvPr>
        </p:nvGraphicFramePr>
        <p:xfrm>
          <a:off x="971599" y="2009932"/>
          <a:ext cx="7488189" cy="4514694"/>
        </p:xfrm>
        <a:graphic>
          <a:graphicData uri="http://schemas.openxmlformats.org/drawingml/2006/table">
            <a:tbl>
              <a:tblPr/>
              <a:tblGrid>
                <a:gridCol w="2496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6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6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9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Что мы знаем?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Что хотим узнать?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Где взять информацию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46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Что микробы плохие.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Из-за них мы болеем.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Они вредные.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Из-за них портится кровь.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Если мыться, микробов не будет.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Какие бывают микробы?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Что такое микробы?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Где живут микробы?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избавиться от микробов?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Откуда взялись микробы?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выглядят микробы?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Есть ли какая-нибудь польза от микробов?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книгах.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Интернет.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Телевизор.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микроскопе.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Узнать у ученых.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Спросить у врача.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Спросить у родителей.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/>
          <p:cNvSpPr txBox="1">
            <a:spLocks noChangeArrowheads="1"/>
          </p:cNvSpPr>
          <p:nvPr/>
        </p:nvSpPr>
        <p:spPr bwMode="auto">
          <a:xfrm>
            <a:off x="1042988" y="692150"/>
            <a:ext cx="430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сбор информации:</a:t>
            </a:r>
          </a:p>
        </p:txBody>
      </p:sp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116013" y="1268413"/>
            <a:ext cx="529734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Беседа с родителями;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Беседы с детьми;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Чтение литературы;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Исследовательская деятельность;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Сюжетно – ролевые игры.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2"/>
          <p:cNvSpPr txBox="1">
            <a:spLocks noChangeArrowheads="1"/>
          </p:cNvSpPr>
          <p:nvPr/>
        </p:nvSpPr>
        <p:spPr bwMode="auto">
          <a:xfrm>
            <a:off x="1979613" y="404813"/>
            <a:ext cx="4192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 – схема планирования:</a:t>
            </a:r>
          </a:p>
        </p:txBody>
      </p:sp>
      <p:sp>
        <p:nvSpPr>
          <p:cNvPr id="4" name="Овал 3"/>
          <p:cNvSpPr/>
          <p:nvPr/>
        </p:nvSpPr>
        <p:spPr>
          <a:xfrm>
            <a:off x="3276600" y="2708275"/>
            <a:ext cx="2087563" cy="1152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Микробы</a:t>
            </a:r>
          </a:p>
        </p:txBody>
      </p:sp>
      <p:sp>
        <p:nvSpPr>
          <p:cNvPr id="5" name="Овал 4"/>
          <p:cNvSpPr/>
          <p:nvPr/>
        </p:nvSpPr>
        <p:spPr>
          <a:xfrm>
            <a:off x="3203575" y="981075"/>
            <a:ext cx="2160588" cy="1152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Играем</a:t>
            </a:r>
          </a:p>
        </p:txBody>
      </p:sp>
      <p:sp>
        <p:nvSpPr>
          <p:cNvPr id="7" name="Овал 6"/>
          <p:cNvSpPr/>
          <p:nvPr/>
        </p:nvSpPr>
        <p:spPr>
          <a:xfrm>
            <a:off x="6443663" y="2852738"/>
            <a:ext cx="2160587" cy="1152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Исследуем</a:t>
            </a:r>
          </a:p>
        </p:txBody>
      </p:sp>
      <p:sp>
        <p:nvSpPr>
          <p:cNvPr id="8" name="Овал 7"/>
          <p:cNvSpPr/>
          <p:nvPr/>
        </p:nvSpPr>
        <p:spPr>
          <a:xfrm>
            <a:off x="6227763" y="4652963"/>
            <a:ext cx="2376487" cy="14398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</a:p>
        </p:txBody>
      </p:sp>
      <p:sp>
        <p:nvSpPr>
          <p:cNvPr id="9" name="Овал 8"/>
          <p:cNvSpPr/>
          <p:nvPr/>
        </p:nvSpPr>
        <p:spPr>
          <a:xfrm>
            <a:off x="3203575" y="5157788"/>
            <a:ext cx="2160588" cy="12239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Эксперементируем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50825" y="2852738"/>
            <a:ext cx="2089150" cy="1152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Рисуем бактерии</a:t>
            </a:r>
          </a:p>
        </p:txBody>
      </p:sp>
      <p:sp>
        <p:nvSpPr>
          <p:cNvPr id="12" name="Овал 11"/>
          <p:cNvSpPr/>
          <p:nvPr/>
        </p:nvSpPr>
        <p:spPr>
          <a:xfrm>
            <a:off x="468313" y="4724400"/>
            <a:ext cx="2303462" cy="12255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Изучаем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книги</a:t>
            </a:r>
          </a:p>
        </p:txBody>
      </p:sp>
      <p:cxnSp>
        <p:nvCxnSpPr>
          <p:cNvPr id="20" name="Прямая со стрелкой 19"/>
          <p:cNvCxnSpPr>
            <a:endCxn id="4" idx="2"/>
          </p:cNvCxnSpPr>
          <p:nvPr/>
        </p:nvCxnSpPr>
        <p:spPr>
          <a:xfrm flipV="1">
            <a:off x="2411413" y="3284538"/>
            <a:ext cx="865187" cy="1444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2627313" y="3789363"/>
            <a:ext cx="792162" cy="10080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356100" y="4005263"/>
            <a:ext cx="0" cy="10080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508625" y="3284538"/>
            <a:ext cx="863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5219700" y="3860800"/>
            <a:ext cx="1223963" cy="9366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4284663" y="2205038"/>
            <a:ext cx="0" cy="431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1116013" y="620713"/>
            <a:ext cx="4787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 – реализация проекта:</a:t>
            </a:r>
          </a:p>
        </p:txBody>
      </p:sp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539750" y="1700213"/>
            <a:ext cx="7993063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Беседы: «Кто такие микробы?», «Что любят микробы?», «Отчего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прокисает молоко?», «Враги микробов», «Чистота – залог здоровья»;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Экспериментирование: «Как передаются микробы» «Выращиваем плесень» (вредные микробы), «Как защитить себя от микробов»;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Творческие работы детей;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Чтение сказки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К.И.Чуковского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Мойдодыр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», «Сказочный справочник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здоровья» («Луковая семья», «Три брата луковки» ).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Просмотр мультфильмов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Оформление газеты для родителей «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Микробы вокруг нас»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8825" y="244475"/>
            <a:ext cx="8385175" cy="1431925"/>
          </a:xfrm>
        </p:spPr>
        <p:txBody>
          <a:bodyPr/>
          <a:lstStyle/>
          <a:p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Рисуем микробов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81A69A-ED96-4790-887E-49A2F09165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950" y="1482269"/>
            <a:ext cx="2808312" cy="37444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CF9393-7F15-4905-A108-2D73DE096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078" y="1482269"/>
            <a:ext cx="2808312" cy="37444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9D2F9E-B8E2-42B6-B272-193858BD78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2269"/>
            <a:ext cx="2864204" cy="38189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45673-068B-436A-870E-D03D7308A4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6297" y="188640"/>
            <a:ext cx="6858000" cy="1154509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такая газета у нас получилась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80CDC14-5F10-4BD1-9AEC-69306EAB06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420888"/>
            <a:ext cx="6858000" cy="40324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FD65CB-E4C4-4D77-A50D-FBF4932C5A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8" y="1343149"/>
            <a:ext cx="7353135" cy="551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27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1"/>
          <p:cNvSpPr txBox="1">
            <a:spLocks noChangeArrowheads="1"/>
          </p:cNvSpPr>
          <p:nvPr/>
        </p:nvSpPr>
        <p:spPr bwMode="auto">
          <a:xfrm>
            <a:off x="468313" y="260350"/>
            <a:ext cx="8135937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Здоровье – самое главное богатство человека. И беречь его надо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уже с детских лет.  Основное направление нашей деятельности –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Сохранение и укрепление здоровья детей.</a:t>
            </a:r>
          </a:p>
          <a:p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Участвуя в этом проекте дети обрели не только новые знания, но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И получили массу удовольствия и радости. С большим интересом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включались во все виды деятельности. Особую радость дети и родители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ощутили от совместной деятельности.</a:t>
            </a: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3429000"/>
            <a:ext cx="5958408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7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Список литературы</a:t>
            </a:r>
            <a:endParaRPr lang="ru-RU" dirty="0">
              <a:latin typeface="Times New Roman"/>
              <a:ea typeface="Times New Roman"/>
            </a:endParaRPr>
          </a:p>
          <a:p>
            <a:pPr>
              <a:lnSpc>
                <a:spcPts val="147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А. М. Щетинина «Учим дошкольников думать» (игры, занятия).</a:t>
            </a:r>
            <a:endParaRPr lang="ru-RU" dirty="0">
              <a:latin typeface="Times New Roman"/>
              <a:ea typeface="Times New Roman"/>
            </a:endParaRPr>
          </a:p>
          <a:p>
            <a:pPr>
              <a:lnSpc>
                <a:spcPts val="147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Л. Д. Морозова «Педагогическое проектирование в ДОУ: от теории к практике».</a:t>
            </a:r>
            <a:endParaRPr lang="ru-RU" dirty="0">
              <a:latin typeface="Times New Roman"/>
              <a:ea typeface="Times New Roman"/>
            </a:endParaRPr>
          </a:p>
          <a:p>
            <a:pPr>
              <a:lnSpc>
                <a:spcPts val="147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Н. В.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Микляева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, Ю. Н. Родионова «Развиваем способности дошкольников».</a:t>
            </a:r>
            <a:endParaRPr lang="ru-RU" dirty="0">
              <a:latin typeface="Times New Roman"/>
              <a:ea typeface="Times New Roman"/>
            </a:endParaRPr>
          </a:p>
          <a:p>
            <a:pPr>
              <a:lnSpc>
                <a:spcPts val="147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И.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Урмина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, Т. Данилина «Инновационная деятельность в ДОУ».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3104</TotalTime>
  <Words>528</Words>
  <Application>Microsoft Office PowerPoint</Application>
  <PresentationFormat>Экран (4:3)</PresentationFormat>
  <Paragraphs>79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Проект  «Вредные и полезные микробы»</vt:lpstr>
      <vt:lpstr>Презентация PowerPoint</vt:lpstr>
      <vt:lpstr>I этап – выбор темы: Детей заинтересовал вопрос: «Почему нужно мыть руки с мылом после улицы, обязательно помыть фрукты и овощи перед едой. Почему они могут заболеть? Что это за микробы? Где же есть эти микробы, если  мы их совсем не видим». </vt:lpstr>
      <vt:lpstr>Презентация PowerPoint</vt:lpstr>
      <vt:lpstr>Презентация PowerPoint</vt:lpstr>
      <vt:lpstr>Презентация PowerPoint</vt:lpstr>
      <vt:lpstr>                 Рисуем микробов</vt:lpstr>
      <vt:lpstr>Вот такая газета у нас получилась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«Вредные и полезные микробы»</dc:title>
  <dc:creator>Андрей</dc:creator>
  <cp:lastModifiedBy>Home</cp:lastModifiedBy>
  <cp:revision>61</cp:revision>
  <cp:lastPrinted>2022-04-03T08:58:15Z</cp:lastPrinted>
  <dcterms:created xsi:type="dcterms:W3CDTF">2013-08-17T10:09:57Z</dcterms:created>
  <dcterms:modified xsi:type="dcterms:W3CDTF">2022-04-03T09:01:00Z</dcterms:modified>
</cp:coreProperties>
</file>